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mp3" ContentType="audio/unknown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56" r:id="rId3"/>
    <p:sldId id="269" r:id="rId4"/>
    <p:sldId id="257" r:id="rId5"/>
    <p:sldId id="264" r:id="rId6"/>
    <p:sldId id="266" r:id="rId7"/>
    <p:sldId id="262" r:id="rId8"/>
    <p:sldId id="275" r:id="rId9"/>
    <p:sldId id="258" r:id="rId10"/>
    <p:sldId id="272" r:id="rId11"/>
    <p:sldId id="265" r:id="rId12"/>
    <p:sldId id="273" r:id="rId13"/>
    <p:sldId id="268" r:id="rId14"/>
    <p:sldId id="263" r:id="rId15"/>
    <p:sldId id="259" r:id="rId16"/>
    <p:sldId id="260" r:id="rId17"/>
    <p:sldId id="261" r:id="rId18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30D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CBBED-A78C-4277-A61F-5EC2DCAC60E5}" type="datetimeFigureOut">
              <a:rPr lang="el-GR" smtClean="0"/>
              <a:pPr/>
              <a:t>13/12/2013</a:t>
            </a:fld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8646-2D9A-4648-9C13-7D62715C0E16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3205725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:wipe/>
      </p:transition>
    </mc:Choice>
    <mc:Fallback>
      <p:transition spd="slow">
        <p:wip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CBBED-A78C-4277-A61F-5EC2DCAC60E5}" type="datetimeFigureOut">
              <a:rPr lang="el-GR" smtClean="0"/>
              <a:pPr/>
              <a:t>13/12/2013</a:t>
            </a:fld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8646-2D9A-4648-9C13-7D62715C0E16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4347204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:wipe/>
      </p:transition>
    </mc:Choice>
    <mc:Fallback>
      <p:transition spd="slow"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CBBED-A78C-4277-A61F-5EC2DCAC60E5}" type="datetimeFigureOut">
              <a:rPr lang="el-GR" smtClean="0"/>
              <a:pPr/>
              <a:t>13/12/2013</a:t>
            </a:fld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8646-2D9A-4648-9C13-7D62715C0E16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40260772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:wipe/>
      </p:transition>
    </mc:Choice>
    <mc:Fallback>
      <p:transition spd="slow">
        <p:wip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CBBED-A78C-4277-A61F-5EC2DCAC60E5}" type="datetimeFigureOut">
              <a:rPr lang="el-GR" smtClean="0"/>
              <a:pPr/>
              <a:t>13/12/2013</a:t>
            </a:fld>
            <a:endParaRPr lang="el-GR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8646-2D9A-4648-9C13-7D62715C0E16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2029795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:wipe/>
      </p:transition>
    </mc:Choice>
    <mc:Fallback>
      <p:transition spd="slow"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CBBED-A78C-4277-A61F-5EC2DCAC60E5}" type="datetimeFigureOut">
              <a:rPr lang="el-GR" smtClean="0"/>
              <a:pPr/>
              <a:t>13/12/2013</a:t>
            </a:fld>
            <a:endParaRPr lang="el-GR" dirty="0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8646-2D9A-4648-9C13-7D62715C0E16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2880117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:wipe/>
      </p:transition>
    </mc:Choice>
    <mc:Fallback>
      <p:transition spd="slow"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CBBED-A78C-4277-A61F-5EC2DCAC60E5}" type="datetimeFigureOut">
              <a:rPr lang="el-GR" smtClean="0"/>
              <a:pPr/>
              <a:t>13/12/2013</a:t>
            </a:fld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8646-2D9A-4648-9C13-7D62715C0E16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18842705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:wipe/>
      </p:transition>
    </mc:Choice>
    <mc:Fallback>
      <p:transition spd="slow"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CBBED-A78C-4277-A61F-5EC2DCAC60E5}" type="datetimeFigureOut">
              <a:rPr lang="el-GR" smtClean="0"/>
              <a:pPr/>
              <a:t>13/12/2013</a:t>
            </a:fld>
            <a:endParaRPr lang="el-GR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8646-2D9A-4648-9C13-7D62715C0E16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34820800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:wipe/>
      </p:transition>
    </mc:Choice>
    <mc:Fallback>
      <p:transition spd="slow"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CBBED-A78C-4277-A61F-5EC2DCAC60E5}" type="datetimeFigureOut">
              <a:rPr lang="el-GR" smtClean="0"/>
              <a:pPr/>
              <a:t>13/12/2013</a:t>
            </a:fld>
            <a:endParaRPr lang="el-GR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8646-2D9A-4648-9C13-7D62715C0E16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39947234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:wipe/>
      </p:transition>
    </mc:Choice>
    <mc:Fallback>
      <p:transition spd="slow"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CBBED-A78C-4277-A61F-5EC2DCAC60E5}" type="datetimeFigureOut">
              <a:rPr lang="el-GR" smtClean="0"/>
              <a:pPr/>
              <a:t>13/12/2013</a:t>
            </a:fld>
            <a:endParaRPr lang="el-GR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8646-2D9A-4648-9C13-7D62715C0E16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4564252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:wipe/>
      </p:transition>
    </mc:Choice>
    <mc:Fallback>
      <p:transition spd="slow"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CBBED-A78C-4277-A61F-5EC2DCAC60E5}" type="datetimeFigureOut">
              <a:rPr lang="el-GR" smtClean="0"/>
              <a:pPr/>
              <a:t>13/12/2013</a:t>
            </a:fld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8646-2D9A-4648-9C13-7D62715C0E16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3832272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:wipe/>
      </p:transition>
    </mc:Choice>
    <mc:Fallback>
      <p:transition spd="slow">
        <p:wip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CBBED-A78C-4277-A61F-5EC2DCAC60E5}" type="datetimeFigureOut">
              <a:rPr lang="el-GR" smtClean="0"/>
              <a:pPr/>
              <a:t>13/12/2013</a:t>
            </a:fld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8646-2D9A-4648-9C13-7D62715C0E16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166864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:wipe/>
      </p:transition>
    </mc:Choice>
    <mc:Fallback>
      <p:transition spd="slow"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BCBBED-A78C-4277-A61F-5EC2DCAC60E5}" type="datetimeFigureOut">
              <a:rPr lang="el-GR" smtClean="0"/>
              <a:pPr/>
              <a:t>13/12/2013</a:t>
            </a:fld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58646-2D9A-4648-9C13-7D62715C0E16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373500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3000">
        <p:wipe/>
      </p:transition>
    </mc:Choice>
    <mc:Fallback>
      <p:transition spd="slow">
        <p:wip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6.xml"/><Relationship Id="rId1" Type="http://schemas.openxmlformats.org/officeDocument/2006/relationships/video" Target="NULL" TargetMode="External"/><Relationship Id="rId5" Type="http://schemas.openxmlformats.org/officeDocument/2006/relationships/image" Target="../media/image2.png"/><Relationship Id="rId4" Type="http://schemas.microsoft.com/office/2007/relationships/media" Target="../media/media1.mp3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itsix\Desktop\2012-02-14\6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9092" y="0"/>
            <a:ext cx="916309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Τίτλος 3"/>
          <p:cNvSpPr>
            <a:spLocks noGrp="1"/>
          </p:cNvSpPr>
          <p:nvPr>
            <p:ph type="title"/>
          </p:nvPr>
        </p:nvSpPr>
        <p:spPr>
          <a:xfrm>
            <a:off x="447653" y="332656"/>
            <a:ext cx="8229600" cy="1143000"/>
          </a:xfrm>
        </p:spPr>
        <p:txBody>
          <a:bodyPr>
            <a:normAutofit/>
          </a:bodyPr>
          <a:lstStyle/>
          <a:p>
            <a:r>
              <a:rPr lang="el-GR" sz="6000" dirty="0" smtClean="0">
                <a:latin typeface="Comic Sans MS" panose="030F0702030302020204" pitchFamily="66" charset="0"/>
              </a:rPr>
              <a:t>Το μαγεμένο σχολείο</a:t>
            </a:r>
            <a:endParaRPr lang="el-GR" sz="6000" dirty="0">
              <a:latin typeface="Comic Sans MS" panose="030F0702030302020204" pitchFamily="66" charset="0"/>
            </a:endParaRPr>
          </a:p>
        </p:txBody>
      </p:sp>
      <p:pic>
        <p:nvPicPr>
          <p:cNvPr id="2" name="The Carnival of the Animals_ The Aquarium.mp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7884368" y="580526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85666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5000">
        <p:wipe/>
      </p:transition>
    </mc:Choice>
    <mc:Fallback>
      <p:transition advClick="0" advTm="5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Ορθογώνιο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9" name="Ορθογώνιο 8"/>
          <p:cNvSpPr/>
          <p:nvPr/>
        </p:nvSpPr>
        <p:spPr>
          <a:xfrm>
            <a:off x="539552" y="476672"/>
            <a:ext cx="8136904" cy="57606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>
              <a:solidFill>
                <a:schemeClr val="tx1"/>
              </a:solidFill>
            </a:endParaRPr>
          </a:p>
        </p:txBody>
      </p:sp>
      <p:sp>
        <p:nvSpPr>
          <p:cNvPr id="8" name="Τίτλος 7"/>
          <p:cNvSpPr>
            <a:spLocks noGrp="1"/>
          </p:cNvSpPr>
          <p:nvPr>
            <p:ph type="title"/>
          </p:nvPr>
        </p:nvSpPr>
        <p:spPr>
          <a:xfrm>
            <a:off x="1187624" y="2708920"/>
            <a:ext cx="7241976" cy="1143000"/>
          </a:xfrm>
        </p:spPr>
        <p:txBody>
          <a:bodyPr>
            <a:noAutofit/>
          </a:bodyPr>
          <a:lstStyle/>
          <a:p>
            <a:pPr algn="l"/>
            <a:r>
              <a:rPr lang="el-GR" dirty="0" smtClean="0">
                <a:latin typeface="Comic Sans MS" panose="030F0702030302020204" pitchFamily="66" charset="0"/>
              </a:rPr>
              <a:t>Μια φορά και ένα καιρό σ’ ένα μαγικό σχολειό, ήρθε από μακριά ένα ξωτικό κακό κι έκανε μάγια τρομερά να φοβούνται τα παιδιά… </a:t>
            </a:r>
            <a:endParaRPr lang="el-GR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94830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7000">
        <p:wipe/>
      </p:transition>
    </mc:Choice>
    <mc:Fallback>
      <p:transition spd="slow" advClick="0" advTm="7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itsix\Desktop\2012-02-14\2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628488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6000">
        <p:wipe/>
      </p:transition>
    </mc:Choice>
    <mc:Fallback>
      <p:transition spd="slow" advClick="0" advTm="6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Ορθογώνιο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9" name="Ορθογώνιο 8"/>
          <p:cNvSpPr/>
          <p:nvPr/>
        </p:nvSpPr>
        <p:spPr>
          <a:xfrm>
            <a:off x="539552" y="476672"/>
            <a:ext cx="8136904" cy="57606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>
              <a:solidFill>
                <a:schemeClr val="tx1"/>
              </a:solidFill>
            </a:endParaRPr>
          </a:p>
        </p:txBody>
      </p:sp>
      <p:sp>
        <p:nvSpPr>
          <p:cNvPr id="8" name="Τίτλος 7"/>
          <p:cNvSpPr>
            <a:spLocks noGrp="1"/>
          </p:cNvSpPr>
          <p:nvPr>
            <p:ph type="title"/>
          </p:nvPr>
        </p:nvSpPr>
        <p:spPr>
          <a:xfrm>
            <a:off x="990891" y="2564904"/>
            <a:ext cx="7643192" cy="1143000"/>
          </a:xfrm>
        </p:spPr>
        <p:txBody>
          <a:bodyPr>
            <a:noAutofit/>
          </a:bodyPr>
          <a:lstStyle/>
          <a:p>
            <a:pPr algn="l"/>
            <a:r>
              <a:rPr lang="el-GR" dirty="0" smtClean="0">
                <a:latin typeface="Comic Sans MS" panose="030F0702030302020204" pitchFamily="66" charset="0"/>
              </a:rPr>
              <a:t>…και έτσι οι μαγεμένοι μαθητές άρχισαν τις πράξεις τις κακές…</a:t>
            </a:r>
            <a:endParaRPr lang="el-GR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06363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7000">
        <p:wipe/>
      </p:transition>
    </mc:Choice>
    <mc:Fallback>
      <p:transition spd="slow" advClick="0" advTm="7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mitsix\Desktop\2012-02-14\1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/>
          <p:cNvSpPr/>
          <p:nvPr/>
        </p:nvSpPr>
        <p:spPr>
          <a:xfrm>
            <a:off x="2771800" y="460016"/>
            <a:ext cx="23580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000" dirty="0" smtClean="0">
                <a:latin typeface="Comic Sans MS" panose="030F0702030302020204" pitchFamily="66" charset="0"/>
              </a:rPr>
              <a:t>Κοιτάξτε πως</a:t>
            </a:r>
          </a:p>
          <a:p>
            <a:r>
              <a:rPr lang="el-GR" sz="2000" dirty="0" smtClean="0">
                <a:latin typeface="Comic Sans MS" panose="030F0702030302020204" pitchFamily="66" charset="0"/>
              </a:rPr>
              <a:t>είναι…</a:t>
            </a:r>
          </a:p>
          <a:p>
            <a:r>
              <a:rPr lang="el-GR" sz="2000" dirty="0" smtClean="0">
                <a:latin typeface="Comic Sans MS" panose="030F0702030302020204" pitchFamily="66" charset="0"/>
              </a:rPr>
              <a:t>Είναι μαύροοοο!!!</a:t>
            </a:r>
            <a:endParaRPr lang="el-GR" sz="2000" dirty="0"/>
          </a:p>
        </p:txBody>
      </p:sp>
      <p:sp>
        <p:nvSpPr>
          <p:cNvPr id="5" name="Ορθογώνιο 4"/>
          <p:cNvSpPr/>
          <p:nvPr/>
        </p:nvSpPr>
        <p:spPr>
          <a:xfrm>
            <a:off x="7662746" y="1460290"/>
            <a:ext cx="1800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latin typeface="Comic Sans MS" panose="030F0702030302020204" pitchFamily="66" charset="0"/>
              </a:rPr>
              <a:t>Αράπη!</a:t>
            </a:r>
          </a:p>
          <a:p>
            <a:r>
              <a:rPr lang="el-GR" dirty="0" smtClean="0">
                <a:latin typeface="Comic Sans MS" panose="030F0702030302020204" pitchFamily="66" charset="0"/>
              </a:rPr>
              <a:t>χαχα!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1204108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7000">
        <p:wipe/>
      </p:transition>
    </mc:Choice>
    <mc:Fallback>
      <p:transition spd="slow" advClick="0" advTm="7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mitsix\Desktop\2012-02-14\8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Ορθογώνιο 3"/>
          <p:cNvSpPr/>
          <p:nvPr/>
        </p:nvSpPr>
        <p:spPr>
          <a:xfrm>
            <a:off x="3073544" y="620688"/>
            <a:ext cx="28803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000" dirty="0" smtClean="0">
                <a:latin typeface="Comic Sans MS" panose="030F0702030302020204" pitchFamily="66" charset="0"/>
              </a:rPr>
              <a:t>Εσύ δε τα χρειάζεσαι.</a:t>
            </a:r>
            <a:endParaRPr lang="el-GR" sz="2000" dirty="0"/>
          </a:p>
        </p:txBody>
      </p:sp>
      <p:sp>
        <p:nvSpPr>
          <p:cNvPr id="5" name="Ορθογώνιο 4"/>
          <p:cNvSpPr/>
          <p:nvPr/>
        </p:nvSpPr>
        <p:spPr>
          <a:xfrm>
            <a:off x="3707904" y="886950"/>
            <a:ext cx="25471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000" dirty="0" smtClean="0">
                <a:latin typeface="Comic Sans MS" panose="030F0702030302020204" pitchFamily="66" charset="0"/>
              </a:rPr>
              <a:t>Εγώ είμαι καλύτερος μαθητής!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xmlns="" val="1204108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7000">
        <p:wipe/>
      </p:transition>
    </mc:Choice>
    <mc:Fallback>
      <p:transition spd="slow" advClick="0" advTm="7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mitsix\Desktop\2012-02-14\9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5923" y="0"/>
            <a:ext cx="921552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Ορθογώνιο 3"/>
          <p:cNvSpPr/>
          <p:nvPr/>
        </p:nvSpPr>
        <p:spPr>
          <a:xfrm>
            <a:off x="2859670" y="404664"/>
            <a:ext cx="254715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000" dirty="0" smtClean="0">
                <a:latin typeface="Comic Sans MS" panose="030F0702030302020204" pitchFamily="66" charset="0"/>
              </a:rPr>
              <a:t>Για τόλμα να </a:t>
            </a:r>
          </a:p>
          <a:p>
            <a:r>
              <a:rPr lang="el-GR" sz="2000" dirty="0" smtClean="0">
                <a:latin typeface="Comic Sans MS" panose="030F0702030302020204" pitchFamily="66" charset="0"/>
              </a:rPr>
              <a:t>μετρήσεις ξανά πιο πάνω από </a:t>
            </a:r>
          </a:p>
          <a:p>
            <a:r>
              <a:rPr lang="el-GR" sz="2000" dirty="0" smtClean="0">
                <a:latin typeface="Comic Sans MS" panose="030F0702030302020204" pitchFamily="66" charset="0"/>
              </a:rPr>
              <a:t>μένα…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xmlns="" val="2320146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7000">
        <p:wipe/>
      </p:transition>
    </mc:Choice>
    <mc:Fallback>
      <p:transition spd="slow" advClick="0" advTm="7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mitsix\Desktop\2012-02-14\10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52938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7000">
        <p:wipe/>
      </p:transition>
    </mc:Choice>
    <mc:Fallback>
      <p:transition spd="slow" advClick="0" advTm="7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Ορθογώνιο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9" name="Ορθογώνιο 8"/>
          <p:cNvSpPr/>
          <p:nvPr/>
        </p:nvSpPr>
        <p:spPr>
          <a:xfrm>
            <a:off x="539552" y="476672"/>
            <a:ext cx="8136904" cy="57606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>
              <a:solidFill>
                <a:schemeClr val="tx1"/>
              </a:solidFill>
            </a:endParaRPr>
          </a:p>
        </p:txBody>
      </p:sp>
      <p:sp>
        <p:nvSpPr>
          <p:cNvPr id="8" name="Τίτλος 7"/>
          <p:cNvSpPr>
            <a:spLocks noGrp="1"/>
          </p:cNvSpPr>
          <p:nvPr>
            <p:ph type="title"/>
          </p:nvPr>
        </p:nvSpPr>
        <p:spPr>
          <a:xfrm>
            <a:off x="1065434" y="2636912"/>
            <a:ext cx="7643192" cy="1143000"/>
          </a:xfrm>
        </p:spPr>
        <p:txBody>
          <a:bodyPr>
            <a:noAutofit/>
          </a:bodyPr>
          <a:lstStyle/>
          <a:p>
            <a:pPr algn="l"/>
            <a:r>
              <a:rPr lang="el-GR" dirty="0" smtClean="0">
                <a:latin typeface="Comic Sans MS" panose="030F0702030302020204" pitchFamily="66" charset="0"/>
              </a:rPr>
              <a:t>Και το ξωτικό γελούσε</a:t>
            </a:r>
            <a:br>
              <a:rPr lang="el-GR" dirty="0" smtClean="0">
                <a:latin typeface="Comic Sans MS" panose="030F0702030302020204" pitchFamily="66" charset="0"/>
              </a:rPr>
            </a:br>
            <a:r>
              <a:rPr lang="el-GR" dirty="0" smtClean="0">
                <a:latin typeface="Comic Sans MS" panose="030F0702030302020204" pitchFamily="66" charset="0"/>
              </a:rPr>
              <a:t>και τους μαθητές κοιτούσε</a:t>
            </a:r>
            <a:r>
              <a:rPr lang="en-US" dirty="0">
                <a:latin typeface="Comic Sans MS" panose="030F0702030302020204" pitchFamily="66" charset="0"/>
              </a:rPr>
              <a:t>,</a:t>
            </a:r>
            <a:r>
              <a:rPr lang="el-GR" dirty="0" smtClean="0">
                <a:latin typeface="Comic Sans MS" panose="030F0702030302020204" pitchFamily="66" charset="0"/>
              </a:rPr>
              <a:t/>
            </a:r>
            <a:br>
              <a:rPr lang="el-GR" dirty="0" smtClean="0">
                <a:latin typeface="Comic Sans MS" panose="030F0702030302020204" pitchFamily="66" charset="0"/>
              </a:rPr>
            </a:br>
            <a:r>
              <a:rPr lang="el-GR" dirty="0" smtClean="0">
                <a:latin typeface="Comic Sans MS" panose="030F0702030302020204" pitchFamily="66" charset="0"/>
              </a:rPr>
              <a:t>που τα μάγια του κρατούσαν</a:t>
            </a:r>
            <a:br>
              <a:rPr lang="el-GR" dirty="0" smtClean="0">
                <a:latin typeface="Comic Sans MS" panose="030F0702030302020204" pitchFamily="66" charset="0"/>
              </a:rPr>
            </a:br>
            <a:r>
              <a:rPr lang="el-GR" dirty="0" smtClean="0">
                <a:latin typeface="Comic Sans MS" panose="030F0702030302020204" pitchFamily="66" charset="0"/>
              </a:rPr>
              <a:t>και στο φόβο κάποιοι ζούσαν…</a:t>
            </a:r>
            <a:endParaRPr lang="el-GR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06363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7000">
        <p:wipe/>
      </p:transition>
    </mc:Choice>
    <mc:Fallback>
      <p:transition spd="slow" advClick="0" advTm="7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mitsix\Desktop\2012-02-14\7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Ορθογώνιο 3"/>
          <p:cNvSpPr/>
          <p:nvPr/>
        </p:nvSpPr>
        <p:spPr>
          <a:xfrm>
            <a:off x="1825441" y="2060848"/>
            <a:ext cx="274655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2800" dirty="0" smtClean="0">
                <a:latin typeface="Comic Sans MS" panose="030F0702030302020204" pitchFamily="66" charset="0"/>
              </a:rPr>
              <a:t>Η κομμένη </a:t>
            </a:r>
          </a:p>
          <a:p>
            <a:pPr algn="ctr"/>
            <a:r>
              <a:rPr lang="el-GR" sz="2800" dirty="0" smtClean="0">
                <a:latin typeface="Comic Sans MS" panose="030F0702030302020204" pitchFamily="66" charset="0"/>
              </a:rPr>
              <a:t>σελίδα</a:t>
            </a:r>
          </a:p>
          <a:p>
            <a:pPr algn="ctr"/>
            <a:r>
              <a:rPr lang="el-GR" sz="2800" dirty="0" smtClean="0">
                <a:latin typeface="Comic Sans MS" panose="030F0702030302020204" pitchFamily="66" charset="0"/>
              </a:rPr>
              <a:t>είναι μόνο</a:t>
            </a:r>
          </a:p>
          <a:p>
            <a:pPr algn="ctr"/>
            <a:r>
              <a:rPr lang="el-GR" sz="2800" dirty="0" smtClean="0">
                <a:latin typeface="Comic Sans MS" panose="030F0702030302020204" pitchFamily="66" charset="0"/>
              </a:rPr>
              <a:t>η αρχή…</a:t>
            </a:r>
            <a:endParaRPr lang="el-GR" sz="2800" dirty="0"/>
          </a:p>
        </p:txBody>
      </p:sp>
      <p:sp>
        <p:nvSpPr>
          <p:cNvPr id="5" name="Ορθογώνιο 4"/>
          <p:cNvSpPr/>
          <p:nvPr/>
        </p:nvSpPr>
        <p:spPr>
          <a:xfrm>
            <a:off x="1970747" y="4509120"/>
            <a:ext cx="23762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dirty="0" smtClean="0">
                <a:latin typeface="Comic Sans MS" panose="030F0702030302020204" pitchFamily="66" charset="0"/>
              </a:rPr>
              <a:t>Υ.Γ. Η συμμορία</a:t>
            </a:r>
          </a:p>
          <a:p>
            <a:r>
              <a:rPr lang="el-GR" sz="2400" dirty="0" smtClean="0">
                <a:latin typeface="Comic Sans MS" panose="030F0702030302020204" pitchFamily="66" charset="0"/>
              </a:rPr>
              <a:t>των τετραδίων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xmlns="" val="1204108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7000">
        <p:wipe/>
      </p:transition>
    </mc:Choice>
    <mc:Fallback>
      <p:transition spd="slow" advClick="0" advTm="7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mitsix\Desktop\2012-02-14\4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Ορθογώνιο 3"/>
          <p:cNvSpPr/>
          <p:nvPr/>
        </p:nvSpPr>
        <p:spPr>
          <a:xfrm>
            <a:off x="4572000" y="476672"/>
            <a:ext cx="54006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000" dirty="0" smtClean="0">
                <a:latin typeface="Comic Sans MS" panose="030F0702030302020204" pitchFamily="66" charset="0"/>
              </a:rPr>
              <a:t>     Δε σε παίζουμε. </a:t>
            </a:r>
          </a:p>
          <a:p>
            <a:r>
              <a:rPr lang="el-GR" sz="2000" dirty="0" smtClean="0">
                <a:latin typeface="Comic Sans MS" panose="030F0702030302020204" pitchFamily="66" charset="0"/>
              </a:rPr>
              <a:t>              Με τέτοια </a:t>
            </a:r>
          </a:p>
          <a:p>
            <a:r>
              <a:rPr lang="el-GR" sz="2000" dirty="0">
                <a:latin typeface="Comic Sans MS" panose="030F0702030302020204" pitchFamily="66" charset="0"/>
              </a:rPr>
              <a:t> </a:t>
            </a:r>
            <a:r>
              <a:rPr lang="el-GR" sz="2000" dirty="0" smtClean="0">
                <a:latin typeface="Comic Sans MS" panose="030F0702030302020204" pitchFamily="66" charset="0"/>
              </a:rPr>
              <a:t>                </a:t>
            </a:r>
            <a:r>
              <a:rPr lang="el-GR" sz="2000" dirty="0" err="1" smtClean="0">
                <a:latin typeface="Comic Sans MS" panose="030F0702030302020204" pitchFamily="66" charset="0"/>
              </a:rPr>
              <a:t>ματομπούκαλα</a:t>
            </a:r>
            <a:r>
              <a:rPr lang="el-GR" sz="2000" dirty="0" smtClean="0">
                <a:latin typeface="Comic Sans MS" panose="030F0702030302020204" pitchFamily="66" charset="0"/>
              </a:rPr>
              <a:t> δε </a:t>
            </a:r>
          </a:p>
          <a:p>
            <a:r>
              <a:rPr lang="el-GR" sz="2000" dirty="0" smtClean="0">
                <a:latin typeface="Comic Sans MS" panose="030F0702030302020204" pitchFamily="66" charset="0"/>
              </a:rPr>
              <a:t>                  θα βρεις ποτέ </a:t>
            </a:r>
          </a:p>
          <a:p>
            <a:r>
              <a:rPr lang="el-GR" sz="2000" dirty="0">
                <a:latin typeface="Comic Sans MS" panose="030F0702030302020204" pitchFamily="66" charset="0"/>
              </a:rPr>
              <a:t> </a:t>
            </a:r>
            <a:r>
              <a:rPr lang="el-GR" sz="2000" dirty="0" smtClean="0">
                <a:latin typeface="Comic Sans MS" panose="030F0702030302020204" pitchFamily="66" charset="0"/>
              </a:rPr>
              <a:t>                     καλάθι!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xmlns="" val="1204108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7000">
        <p:wipe/>
      </p:transition>
    </mc:Choice>
    <mc:Fallback>
      <p:transition spd="slow" advClick="0" advTm="7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C:\Users\mitsix\Desktop\2012-02-14\11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Ορθογώνιο 4"/>
          <p:cNvSpPr/>
          <p:nvPr/>
        </p:nvSpPr>
        <p:spPr>
          <a:xfrm>
            <a:off x="5724128" y="837509"/>
            <a:ext cx="27465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dirty="0" smtClean="0">
                <a:latin typeface="Comic Sans MS" panose="030F0702030302020204" pitchFamily="66" charset="0"/>
              </a:rPr>
              <a:t>Άχρωμε και άσχημεεεε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xmlns="" val="1204108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7000">
        <p:wipe/>
      </p:transition>
    </mc:Choice>
    <mc:Fallback>
      <p:transition spd="slow" advClick="0" advTm="7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mitsix\Desktop\2012-02-14\12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0468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Ορθογώνιο 3"/>
          <p:cNvSpPr/>
          <p:nvPr/>
        </p:nvSpPr>
        <p:spPr>
          <a:xfrm>
            <a:off x="3347864" y="522025"/>
            <a:ext cx="30243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000" dirty="0" smtClean="0">
                <a:latin typeface="Comic Sans MS" panose="030F0702030302020204" pitchFamily="66" charset="0"/>
              </a:rPr>
              <a:t>Σιγά μη καλέσω αυτή τη χοντρή στο πάρτυ μου!!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xmlns="" val="1204108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7000">
        <p:wipe/>
      </p:transition>
    </mc:Choice>
    <mc:Fallback>
      <p:transition spd="slow" advClick="0" advTm="7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mitsix\Desktop\2012-02-14\13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75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Ορθογώνιο 3"/>
          <p:cNvSpPr/>
          <p:nvPr/>
        </p:nvSpPr>
        <p:spPr>
          <a:xfrm>
            <a:off x="3526647" y="332656"/>
            <a:ext cx="33843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dirty="0" smtClean="0">
                <a:latin typeface="Comic Sans MS" panose="030F0702030302020204" pitchFamily="66" charset="0"/>
              </a:rPr>
              <a:t>Και αύριο μη ξεχάσεις την ίδια ώρα το χαρτζιλίκι σου.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xmlns="" val="1204108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7000">
        <p:wipe/>
      </p:transition>
    </mc:Choice>
    <mc:Fallback>
      <p:transition spd="slow" advClick="0" advTm="7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Ορθογώνιο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9" name="Ορθογώνιο 8"/>
          <p:cNvSpPr/>
          <p:nvPr/>
        </p:nvSpPr>
        <p:spPr>
          <a:xfrm>
            <a:off x="539552" y="476672"/>
            <a:ext cx="8136904" cy="57606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>
              <a:solidFill>
                <a:schemeClr val="tx1"/>
              </a:solidFill>
            </a:endParaRPr>
          </a:p>
        </p:txBody>
      </p:sp>
      <p:sp>
        <p:nvSpPr>
          <p:cNvPr id="8" name="Τίτλος 7"/>
          <p:cNvSpPr>
            <a:spLocks noGrp="1"/>
          </p:cNvSpPr>
          <p:nvPr>
            <p:ph type="title"/>
          </p:nvPr>
        </p:nvSpPr>
        <p:spPr>
          <a:xfrm>
            <a:off x="899592" y="2636912"/>
            <a:ext cx="7643192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l-GR" dirty="0" smtClean="0">
                <a:latin typeface="Comic Sans MS" panose="030F0702030302020204" pitchFamily="66" charset="0"/>
              </a:rPr>
              <a:t>Και αν το παραμύθι δε τελειώνει</a:t>
            </a:r>
            <a:br>
              <a:rPr lang="el-GR" dirty="0" smtClean="0">
                <a:latin typeface="Comic Sans MS" panose="030F0702030302020204" pitchFamily="66" charset="0"/>
              </a:rPr>
            </a:br>
            <a:r>
              <a:rPr lang="el-GR" dirty="0" smtClean="0">
                <a:latin typeface="Comic Sans MS" panose="030F0702030302020204" pitchFamily="66" charset="0"/>
              </a:rPr>
              <a:t>είναι γιατί το μαγικό σχολειό μπορεί να μοιάζει και στο δικό σου σχολείο και κάθε αντικείμενο να είναι ένα ακόμα φοβισμένο παιδί…</a:t>
            </a:r>
            <a:endParaRPr lang="el-GR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2619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7000">
        <p:wipe/>
      </p:transition>
    </mc:Choice>
    <mc:Fallback>
      <p:transition spd="slow" advClick="0" advTm="7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Ορθογώνιο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9" name="Ορθογώνιο 8"/>
          <p:cNvSpPr/>
          <p:nvPr/>
        </p:nvSpPr>
        <p:spPr>
          <a:xfrm>
            <a:off x="539552" y="476672"/>
            <a:ext cx="8136904" cy="57606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>
              <a:solidFill>
                <a:schemeClr val="tx1"/>
              </a:solidFill>
            </a:endParaRPr>
          </a:p>
        </p:txBody>
      </p:sp>
      <p:sp>
        <p:nvSpPr>
          <p:cNvPr id="8" name="Τίτλος 7"/>
          <p:cNvSpPr>
            <a:spLocks noGrp="1"/>
          </p:cNvSpPr>
          <p:nvPr>
            <p:ph type="title"/>
          </p:nvPr>
        </p:nvSpPr>
        <p:spPr>
          <a:xfrm>
            <a:off x="1187624" y="2785492"/>
            <a:ext cx="7355160" cy="1143000"/>
          </a:xfrm>
        </p:spPr>
        <p:txBody>
          <a:bodyPr>
            <a:noAutofit/>
          </a:bodyPr>
          <a:lstStyle/>
          <a:p>
            <a:pPr algn="l"/>
            <a:r>
              <a:rPr lang="el-GR" dirty="0" smtClean="0">
                <a:latin typeface="Comic Sans MS" panose="030F0702030302020204" pitchFamily="66" charset="0"/>
              </a:rPr>
              <a:t>Δώσε εσύ ένα τέλος στο παραμύθι και στον σχολικό εκφοβισμό και θα ζήσουμε εμείς καλά και αυτοί καλύτερα!</a:t>
            </a:r>
            <a:endParaRPr lang="el-GR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88166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7000">
        <p:wipe/>
      </p:transition>
    </mc:Choice>
    <mc:Fallback>
      <p:transition spd="slow" advClick="0" advTm="7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mitsix\Desktop\2012-02-14\3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65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528281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5000" advClick="0" advTm="7000">
        <p:wipe/>
      </p:transition>
    </mc:Choice>
    <mc:Fallback>
      <p:transition spd="slow" advClick="0" advTm="7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261</TotalTime>
  <Words>157</Words>
  <Application>Microsoft Office PowerPoint</Application>
  <PresentationFormat>On-screen Show (4:3)</PresentationFormat>
  <Paragraphs>30</Paragraphs>
  <Slides>17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Θέμα του Office</vt:lpstr>
      <vt:lpstr>Το μαγεμένο σχολείο</vt:lpstr>
      <vt:lpstr>Μια φορά και ένα καιρό σ’ ένα μαγικό σχολειό, ήρθε από μακριά ένα ξωτικό κακό κι έκανε μάγια τρομερά να φοβούνται τα παιδιά… </vt:lpstr>
      <vt:lpstr>Slide 3</vt:lpstr>
      <vt:lpstr>…και έτσι οι μαγεμένοι μαθητές άρχισαν τις πράξεις τις κακές…</vt:lpstr>
      <vt:lpstr>Slide 5</vt:lpstr>
      <vt:lpstr>Slide 6</vt:lpstr>
      <vt:lpstr>Slide 7</vt:lpstr>
      <vt:lpstr>Slide 8</vt:lpstr>
      <vt:lpstr>Και το ξωτικό γελούσε και τους μαθητές κοιτούσε, που τα μάγια του κρατούσαν και στο φόβο κάποιοι ζούσαν…</vt:lpstr>
      <vt:lpstr>Slide 10</vt:lpstr>
      <vt:lpstr>Slide 11</vt:lpstr>
      <vt:lpstr>Slide 12</vt:lpstr>
      <vt:lpstr>Slide 13</vt:lpstr>
      <vt:lpstr>Slide 14</vt:lpstr>
      <vt:lpstr>Και αν το παραμύθι δε τελειώνει είναι γιατί το μαγικό σχολειό μπορεί να μοιάζει και στο δικό σου σχολείο και κάθε αντικείμενο να είναι ένα ακόμα φοβισμένο παιδί…</vt:lpstr>
      <vt:lpstr>Δώσε εσύ ένα τέλος στο παραμύθι και στον σχολικό εκφοβισμό και θα ζήσουμε εμείς καλά και αυτοί καλύτερα!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Μια φορά και ένα καιρό σ’ ένα μαγικό σχολειό, ήρθε από μακριά ένα ξωτικό κακό κι έκανε μάγια τρομερά να φοβούνται τα παιδιά…</dc:title>
  <dc:creator>mitsix</dc:creator>
  <cp:lastModifiedBy>newpc</cp:lastModifiedBy>
  <cp:revision>32</cp:revision>
  <dcterms:created xsi:type="dcterms:W3CDTF">2013-11-21T20:35:40Z</dcterms:created>
  <dcterms:modified xsi:type="dcterms:W3CDTF">2013-12-13T09:23:40Z</dcterms:modified>
</cp:coreProperties>
</file>